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3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6" r:id="rId7"/>
    <p:sldId id="268" r:id="rId8"/>
    <p:sldId id="270" r:id="rId9"/>
    <p:sldId id="272" r:id="rId10"/>
    <p:sldId id="274" r:id="rId11"/>
    <p:sldId id="276" r:id="rId12"/>
    <p:sldId id="278" r:id="rId13"/>
    <p:sldId id="280" r:id="rId14"/>
    <p:sldId id="282" r:id="rId15"/>
    <p:sldId id="284" r:id="rId16"/>
    <p:sldId id="286" r:id="rId17"/>
    <p:sldId id="288" r:id="rId18"/>
    <p:sldId id="290" r:id="rId19"/>
    <p:sldId id="292" r:id="rId20"/>
    <p:sldId id="294" r:id="rId21"/>
    <p:sldId id="296" r:id="rId22"/>
    <p:sldId id="298" r:id="rId23"/>
    <p:sldId id="300" r:id="rId24"/>
    <p:sldId id="302" r:id="rId25"/>
    <p:sldId id="304" r:id="rId26"/>
    <p:sldId id="306" r:id="rId27"/>
    <p:sldId id="308" r:id="rId28"/>
    <p:sldId id="310" r:id="rId29"/>
    <p:sldId id="312" r:id="rId30"/>
    <p:sldId id="314" r:id="rId31"/>
    <p:sldId id="316" r:id="rId32"/>
    <p:sldId id="318" r:id="rId33"/>
    <p:sldId id="320" r:id="rId34"/>
    <p:sldId id="322" r:id="rId35"/>
    <p:sldId id="324" r:id="rId36"/>
    <p:sldId id="326" r:id="rId37"/>
    <p:sldId id="328" r:id="rId38"/>
    <p:sldId id="330" r:id="rId39"/>
    <p:sldId id="332" r:id="rId40"/>
    <p:sldId id="334" r:id="rId41"/>
    <p:sldId id="336" r:id="rId42"/>
    <p:sldId id="338" r:id="rId43"/>
    <p:sldId id="340" r:id="rId44"/>
    <p:sldId id="342" r:id="rId45"/>
    <p:sldId id="344" r:id="rId46"/>
    <p:sldId id="346" r:id="rId47"/>
    <p:sldId id="348" r:id="rId48"/>
    <p:sldId id="350" r:id="rId49"/>
    <p:sldId id="352" r:id="rId50"/>
    <p:sldId id="354" r:id="rId51"/>
    <p:sldId id="356" r:id="rId52"/>
    <p:sldId id="358" r:id="rId53"/>
    <p:sldId id="360" r:id="rId54"/>
    <p:sldId id="362" r:id="rId55"/>
    <p:sldId id="364" r:id="rId56"/>
    <p:sldId id="366" r:id="rId57"/>
    <p:sldId id="368" r:id="rId58"/>
    <p:sldId id="370" r:id="rId59"/>
    <p:sldId id="372" r:id="rId60"/>
  </p:sldIdLst>
  <p:sldSz cx="24384000" cy="13716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" Type="http://schemas.openxmlformats.org/officeDocument/2006/relationships/slide" Target="slides/slide1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" Type="http://schemas.openxmlformats.org/officeDocument/2006/relationships/slide" Target="slides/slide2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" Type="http://schemas.openxmlformats.org/officeDocument/2006/relationships/slide" Target="slides/slide3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" Type="http://schemas.openxmlformats.org/officeDocument/2006/relationships/slide" Target="slides/slide4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" Type="http://schemas.openxmlformats.org/officeDocument/2006/relationships/slide" Target="slides/slide5.xml" /><Relationship Id="rId60" Type="http://schemas.openxmlformats.org/officeDocument/2006/relationships/slide" Target="slides/slide59.xml" /><Relationship Id="rId61" Type="http://schemas.openxmlformats.org/officeDocument/2006/relationships/tags" Target="tags/tag1.xml" /><Relationship Id="rId62" Type="http://schemas.openxmlformats.org/officeDocument/2006/relationships/presProps" Target="presProps.xml" /><Relationship Id="rId63" Type="http://schemas.openxmlformats.org/officeDocument/2006/relationships/viewProps" Target="viewProps.xml" /><Relationship Id="rId64" Type="http://schemas.openxmlformats.org/officeDocument/2006/relationships/theme" Target="theme/theme1.xml" /><Relationship Id="rId65" Type="http://schemas.openxmlformats.org/officeDocument/2006/relationships/tableStyles" Target="tableStyles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7FF0BF-700D-4AF0-8F8C-F6B43DBD3D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142587-EA8A-48A5-880D-02F8E9A0C5E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0D98B-1220-417A-AAD5-BE336F46A19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A2E734-952B-4755-A6F0-8C12E0AE3C9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F5B720A-8D16-46C9-8AFD-23D9FF182AA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F81CCD7-E45A-4A67-9212-7D2A6A5C19C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E2650E57-2CAD-4635-B990-81AB3966228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7EE3009-ED6B-4F30-A415-3CAE6865C23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A7C72FF-9AE9-4E65-8D91-AC6848B119A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0BF3FB7-B8AB-4364-830F-DAEDF7C044B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12F2E55-D025-4610-9567-5B8AC09D453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1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2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3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4.png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5.png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6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7.png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8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9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20"/>
  <p:tag name="AS_OS" val="Unix 5.19.0.46"/>
  <p:tag name="AS_RELEASE_DATE" val="2022.03.14"/>
  <p:tag name="AS_TITLE" val="Aspose.Slides for .NET5"/>
  <p:tag name="AS_VERSION" val="22.3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116</Paragraphs>
  <Slides>59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baseType="lpstr" size="62">
      <vt:lpstr>Arial</vt:lpstr>
      <vt:lpstr>Calibri</vt:lpstr>
      <vt:lpstr>Office Theme</vt:lpstr>
      <vt:lpstr>PowerPoint Presentation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</vt:vector>
  </TitlesOfParts>
  <LinksUpToDate>0</LinksUpToDate>
  <SharedDoc>0</SharedDoc>
  <HyperlinksChanged>0</HyperlinksChanged>
  <Application>Aspose.Slides for .NET</Application>
  <AppVersion>22.0300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2023-07-17T11:59:00.922</cp:lastPrinted>
  <dcterms:created xsi:type="dcterms:W3CDTF">2023-07-17T11:59:00Z</dcterms:created>
  <dcterms:modified xsi:type="dcterms:W3CDTF">2023-07-17T11:59:01Z</dcterms:modified>
</cp:coreProperties>
</file>